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FC11E8-D9FD-4FAE-A178-A57C7E13D840}">
  <a:tblStyle styleId="{3FFC11E8-D9FD-4FAE-A178-A57C7E13D840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slide" Target="slides/slide36.xml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7003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7be7003ef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be7003e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be7003ef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be7003e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7be7003ef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7be7003ef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be7003e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7be7003e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be7003ef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7be7003ef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57e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be57e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be7003ef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e7003ef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5bf6c7ba5_1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707e775c3_186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7be7003ef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</a:t>
            </a:r>
            <a:r>
              <a:rPr lang="en"/>
              <a:t>explain</a:t>
            </a:r>
            <a:r>
              <a:rPr lang="en"/>
              <a:t> this terms using this </a:t>
            </a:r>
            <a:r>
              <a:rPr lang="en"/>
              <a:t>diagram</a:t>
            </a:r>
            <a:r>
              <a:rPr lang="en"/>
              <a:t> from the Deep Learning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</a:t>
            </a:r>
            <a:r>
              <a:rPr lang="en"/>
              <a:t>intelligent</a:t>
            </a:r>
            <a:r>
              <a:rPr lang="en"/>
              <a:t>, we can call AI, a very broad concept.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</a:t>
            </a:r>
            <a:r>
              <a:rPr lang="en"/>
              <a:t>neural nets</a:t>
            </a:r>
            <a:r>
              <a:rPr lang="en"/>
              <a:t> and the layers are deep, usually we call it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</a:t>
            </a:r>
            <a:r>
              <a:rPr lang="en"/>
              <a:t>manually</a:t>
            </a:r>
            <a:r>
              <a:rPr lang="en"/>
              <a:t> select </a:t>
            </a:r>
            <a:r>
              <a:rPr lang="en"/>
              <a:t>reasonable</a:t>
            </a:r>
            <a:r>
              <a:rPr lang="en"/>
              <a:t> inputs for ML.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</a:t>
            </a:r>
            <a:r>
              <a:rPr lang="en"/>
              <a:t>paradigm</a:t>
            </a:r>
            <a:r>
              <a:rPr lang="en"/>
              <a:t> can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ab6f625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ab6f625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</a:t>
            </a:r>
            <a:r>
              <a:rPr lang="en"/>
              <a:t>Traditionally</a:t>
            </a:r>
            <a:r>
              <a:rPr lang="en"/>
              <a:t> developers program these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</a:t>
            </a:r>
            <a:r>
              <a:rPr lang="en"/>
              <a:t>resources including my lectures.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7be7003ef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7be7003e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lecture</a:t>
            </a:r>
            <a:r>
              <a:rPr lang="en"/>
              <a:t> will </a:t>
            </a:r>
            <a:r>
              <a:rPr lang="en"/>
              <a:t>overview the entire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e57eb7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goals</a:t>
            </a:r>
            <a:r>
              <a:rPr lang="en"/>
              <a:t> of these lectures?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</a:t>
            </a:r>
            <a:r>
              <a:rPr lang="en"/>
              <a:t>concepts</a:t>
            </a:r>
            <a:r>
              <a:rPr lang="en"/>
              <a:t> using pytorch to get concrete understanding.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</a:t>
            </a:r>
            <a:r>
              <a:rPr lang="en"/>
              <a:t>towards</a:t>
            </a:r>
            <a:r>
              <a:rPr lang="en"/>
              <a:t> to the exper.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be7003e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07e775c3_209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Relationship Id="rId4" Type="http://schemas.openxmlformats.org/officeDocument/2006/relationships/image" Target="../media/image8.png"/><Relationship Id="rId9" Type="http://schemas.openxmlformats.org/officeDocument/2006/relationships/hyperlink" Target="http://bit.ly/PyTorchZeroAl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mailto:hunkim+ml@gmail.com" TargetMode="External"/><Relationship Id="rId8" Type="http://schemas.openxmlformats.org/officeDocument/2006/relationships/hyperlink" Target="https://github.com/hunkim/PyTorchZeroT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ml-showcas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hyperlink" Target="http://pytorch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8" name="Google Shape;21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20" name="Google Shape;220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90" name="Google Shape;29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93" name="Google Shape;29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302" name="Google Shape;3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04" name="Google Shape;30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310" name="Google Shape;310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317" name="Google Shape;3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0" name="Google Shape;32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331" name="Google Shape;3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338" name="Google Shape;3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344" name="Google Shape;3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59" name="Google Shape;35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364" name="Google Shape;36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descr="Image"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74" name="Google Shape;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78" name="Google Shape;3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89" name="Google Shape;3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0" name="Google Shape;3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02" name="Google Shape;4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12" name="Google Shape;41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14" name="Google Shape;41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6" name="Google Shape;226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7" name="Google Shape;2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9" name="Google Shape;41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21" name="Google Shape;4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Google Shape;4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32" name="Google Shape;43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3" name="Google Shape;4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4" name="Google Shape;4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5" name="Google Shape;43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443" name="Google Shape;4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46" name="Google Shape;44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7" name="Google Shape;44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Google Shape;44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9" name="Google Shape;44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61" name="Google Shape;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2" name="Google Shape;4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64" name="Google Shape;46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Google Shape;4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6" name="Google Shape;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7" name="Google Shape;4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{3FFC11E8-D9FD-4FAE-A178-A57C7E13D840}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05" name="Google Shape;505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13" name="Google Shape;513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-76200"/>
            <a:ext cx="2194048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type="title"/>
          </p:nvPr>
        </p:nvSpPr>
        <p:spPr>
          <a:xfrm>
            <a:off x="1988625" y="480775"/>
            <a:ext cx="4896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comments!</a:t>
            </a:r>
            <a:endParaRPr/>
          </a:p>
        </p:txBody>
      </p:sp>
      <p:sp>
        <p:nvSpPr>
          <p:cNvPr id="234" name="Google Shape;234;p57"/>
          <p:cNvSpPr txBox="1"/>
          <p:nvPr>
            <p:ph idx="1" type="body"/>
          </p:nvPr>
        </p:nvSpPr>
        <p:spPr>
          <a:xfrm>
            <a:off x="495455" y="15950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Kyung Mo Kweon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JooSung Yoon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jungho choi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나로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Junmo 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Hwanhee Kim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Stephen Lai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 GmbH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Karthick 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Kabjin Kwon</a:t>
            </a:r>
            <a:endParaRPr sz="1800"/>
          </a:p>
        </p:txBody>
      </p:sp>
      <p:sp>
        <p:nvSpPr>
          <p:cNvPr id="235" name="Google Shape;235;p57"/>
          <p:cNvSpPr txBox="1"/>
          <p:nvPr>
            <p:ph idx="1" type="body"/>
          </p:nvPr>
        </p:nvSpPr>
        <p:spPr>
          <a:xfrm>
            <a:off x="3397355" y="17474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Zhou He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 Kelcey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6299255" y="1874650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525" name="Google Shape;5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527" name="Google Shape;5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28" name="Google Shape;52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pasted-image.tiff" id="536" name="Google Shape;5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7" name="Google Shape;53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8" name="Google Shape;53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descr="Image result for pytorch" id="545" name="Google Shape;5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558" name="Google Shape;55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Google Shape;55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0" name="Google Shape;56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1-1: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r>
              <a:rPr lang="en" sz="2200"/>
              <a:t>, Logistic, softmax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</a:t>
            </a:r>
            <a:r>
              <a:rPr lang="en" sz="2200"/>
              <a:t>Recurrent</a:t>
            </a:r>
            <a:r>
              <a:rPr lang="en" sz="2200"/>
              <a:t> Neural Net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Google Shape;5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4" name="Google Shape;24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</a:t>
            </a:r>
            <a:r>
              <a:rPr lang="en" sz="2400"/>
              <a:t>mplementation skills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</a:t>
            </a: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Illustration by Oliver Caviglioli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260" name="Google Shape;26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2" name="Google Shape;2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8" name="Google Shape;2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80" name="Google Shape;28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